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72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-1109" y="-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audio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74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452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0575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38995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SV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7249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73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56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18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749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08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87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54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8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76653-C620-44A2-BB50-D332776C8A7E}" type="datetimeFigureOut">
              <a:rPr lang="en-US" smtClean="0"/>
              <a:t>3/1/2014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D3A8FF-6B72-4FBC-BBED-5B9B88F53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87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7025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“Is fate what we call it…”</a:t>
            </a:r>
            <a:endParaRPr lang="en-US" sz="4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080561"/>
      </p:ext>
    </p:extLst>
  </p:cSld>
  <p:clrMapOvr>
    <a:masterClrMapping/>
  </p:clrMapOvr>
  <p:transition spd="slow" advClick="0" advTm="3000">
    <p:fade thruBlk="1"/>
    <p:sndAc>
      <p:stSnd loop="1">
        <p:snd r:embed="rId2" name="theMoon'sGlow.wav"/>
      </p:stSnd>
    </p:sndAc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When your </a:t>
            </a:r>
            <a:r>
              <a:rPr lang="en-US" sz="4000" dirty="0" smtClean="0">
                <a:solidFill>
                  <a:schemeClr val="bg1"/>
                </a:solidFill>
              </a:rPr>
              <a:t>destiny is bound up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383850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with an invisible evil,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950293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will your actions lead you to life</a:t>
            </a:r>
          </a:p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[Story board story life Sara]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6744089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or death?</a:t>
            </a:r>
          </a:p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[Story board story death Sara]</a:t>
            </a:r>
          </a:p>
        </p:txBody>
      </p:sp>
    </p:spTree>
    <p:extLst>
      <p:ext uri="{BB962C8B-B14F-4D97-AF65-F5344CB8AC3E}">
        <p14:creationId xmlns:p14="http://schemas.microsoft.com/office/powerpoint/2010/main" val="3671419890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err="1" smtClean="0">
                <a:solidFill>
                  <a:schemeClr val="bg1"/>
                </a:solidFill>
              </a:rPr>
              <a:t>OmniBlade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0745360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Now on </a:t>
            </a:r>
            <a:r>
              <a:rPr lang="en-US" sz="4800" dirty="0" err="1" smtClean="0">
                <a:solidFill>
                  <a:schemeClr val="bg1"/>
                </a:solidFill>
              </a:rPr>
              <a:t>KickStarter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476588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www.blah.com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5380711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“…when all of our choices…”</a:t>
            </a:r>
            <a:endParaRPr lang="en-US" sz="4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899866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“…have been taken from us?”</a:t>
            </a:r>
            <a:endParaRPr lang="en-US" sz="4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793223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 smtClean="0">
                <a:solidFill>
                  <a:schemeClr val="bg1"/>
                </a:solidFill>
              </a:rPr>
              <a:t>FPWorks</a:t>
            </a:r>
            <a:r>
              <a:rPr lang="en-US" sz="4000" dirty="0" smtClean="0">
                <a:solidFill>
                  <a:schemeClr val="bg1"/>
                </a:solidFill>
              </a:rPr>
              <a:t> Presents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298815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a story about the human spirit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243965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i</a:t>
            </a:r>
            <a:r>
              <a:rPr lang="en-US" sz="4000" dirty="0" smtClean="0">
                <a:solidFill>
                  <a:schemeClr val="bg1"/>
                </a:solidFill>
              </a:rPr>
              <a:t>n a </a:t>
            </a:r>
            <a:r>
              <a:rPr lang="en-US" sz="4000" smtClean="0">
                <a:solidFill>
                  <a:schemeClr val="bg1"/>
                </a:solidFill>
              </a:rPr>
              <a:t>place that has lost hope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6550228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“As long as I’m alive…”</a:t>
            </a:r>
          </a:p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[Story board calling out Gen]</a:t>
            </a:r>
          </a:p>
        </p:txBody>
      </p:sp>
    </p:spTree>
    <p:extLst>
      <p:ext uri="{BB962C8B-B14F-4D97-AF65-F5344CB8AC3E}">
        <p14:creationId xmlns:p14="http://schemas.microsoft.com/office/powerpoint/2010/main" val="357690950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“…as long as I breathe...”</a:t>
            </a:r>
          </a:p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[Story board Gen attacking </a:t>
            </a:r>
            <a:r>
              <a:rPr lang="en-US" sz="4800" i="1" dirty="0" err="1" smtClean="0">
                <a:solidFill>
                  <a:schemeClr val="bg1"/>
                </a:solidFill>
              </a:rPr>
              <a:t>Jakk</a:t>
            </a:r>
            <a:r>
              <a:rPr lang="en-US" sz="4800" i="1" dirty="0" smtClean="0">
                <a:solidFill>
                  <a:schemeClr val="bg1"/>
                </a:solidFill>
              </a:rPr>
              <a:t> in battle]</a:t>
            </a:r>
          </a:p>
          <a:p>
            <a:pPr algn="ctr"/>
            <a:endParaRPr lang="en-US" sz="4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697020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85800" y="2971800"/>
            <a:ext cx="7848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“…I will tread this darkness.”</a:t>
            </a:r>
          </a:p>
          <a:p>
            <a:pPr algn="ctr"/>
            <a:r>
              <a:rPr lang="en-US" sz="4800" i="1" dirty="0" smtClean="0">
                <a:solidFill>
                  <a:schemeClr val="bg1"/>
                </a:solidFill>
              </a:rPr>
              <a:t>[Story board attacking Gen in battle]</a:t>
            </a:r>
          </a:p>
          <a:p>
            <a:pPr algn="ctr"/>
            <a:endParaRPr lang="en-US" sz="4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264212"/>
      </p:ext>
    </p:extLst>
  </p:cSld>
  <p:clrMapOvr>
    <a:masterClrMapping/>
  </p:clrMapOvr>
  <p:transition spd="slow" advClick="0" advTm="3000"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oryboard Layout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122</Words>
  <Application>Microsoft Office PowerPoint</Application>
  <PresentationFormat>On-screen Show (4:3)</PresentationFormat>
  <Paragraphs>21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Storyboard Layouts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23</cp:revision>
  <dcterms:created xsi:type="dcterms:W3CDTF">2014-03-01T22:40:41Z</dcterms:created>
  <dcterms:modified xsi:type="dcterms:W3CDTF">2014-03-02T04:23:33Z</dcterms:modified>
</cp:coreProperties>
</file>

<file path=docProps/thumbnail.jpeg>
</file>